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2" r:id="rId8"/>
    <p:sldId id="267" r:id="rId9"/>
    <p:sldId id="268" r:id="rId10"/>
    <p:sldId id="261" r:id="rId11"/>
    <p:sldId id="269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5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6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6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3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6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3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2F60-BADB-4119-8CC0-BA396D9E4AF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C7C5-08EC-4DE5-92FC-2B3CA8E4C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9.jpg"/><Relationship Id="rId7" Type="http://schemas.openxmlformats.org/officeDocument/2006/relationships/image" Target="../media/image3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11" Type="http://schemas.openxmlformats.org/officeDocument/2006/relationships/image" Target="../media/image38.jpg"/><Relationship Id="rId5" Type="http://schemas.openxmlformats.org/officeDocument/2006/relationships/image" Target="../media/image26.jpg"/><Relationship Id="rId10" Type="http://schemas.openxmlformats.org/officeDocument/2006/relationships/image" Target="../media/image44.jpg"/><Relationship Id="rId4" Type="http://schemas.openxmlformats.org/officeDocument/2006/relationships/image" Target="../media/image50.jpg"/><Relationship Id="rId9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7.jpg"/><Relationship Id="rId3" Type="http://schemas.openxmlformats.org/officeDocument/2006/relationships/image" Target="../media/image1.jpg"/><Relationship Id="rId21" Type="http://schemas.openxmlformats.org/officeDocument/2006/relationships/image" Target="../media/image20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6.jpg"/><Relationship Id="rId25" Type="http://schemas.openxmlformats.org/officeDocument/2006/relationships/image" Target="../media/image26.jpg"/><Relationship Id="rId2" Type="http://schemas.openxmlformats.org/officeDocument/2006/relationships/image" Target="../media/image24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21.jpg"/><Relationship Id="rId24" Type="http://schemas.openxmlformats.org/officeDocument/2006/relationships/image" Target="../media/image25.jpg"/><Relationship Id="rId5" Type="http://schemas.openxmlformats.org/officeDocument/2006/relationships/image" Target="../media/image3.jpg"/><Relationship Id="rId15" Type="http://schemas.openxmlformats.org/officeDocument/2006/relationships/image" Target="../media/image14.jpg"/><Relationship Id="rId23" Type="http://schemas.openxmlformats.org/officeDocument/2006/relationships/image" Target="../media/image23.jpg"/><Relationship Id="rId28" Type="http://schemas.openxmlformats.org/officeDocument/2006/relationships/image" Target="../media/image11.jpg"/><Relationship Id="rId10" Type="http://schemas.openxmlformats.org/officeDocument/2006/relationships/image" Target="../media/image8.jpg"/><Relationship Id="rId19" Type="http://schemas.openxmlformats.org/officeDocument/2006/relationships/image" Target="../media/image1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3.jpg"/><Relationship Id="rId22" Type="http://schemas.openxmlformats.org/officeDocument/2006/relationships/image" Target="../media/image22.jpg"/><Relationship Id="rId27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2.jpg"/><Relationship Id="rId7" Type="http://schemas.openxmlformats.org/officeDocument/2006/relationships/image" Target="../media/image5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7.jpg"/><Relationship Id="rId3" Type="http://schemas.openxmlformats.org/officeDocument/2006/relationships/image" Target="../media/image2.jpg"/><Relationship Id="rId21" Type="http://schemas.openxmlformats.org/officeDocument/2006/relationships/image" Target="../media/image22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6.jp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5.jp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23" Type="http://schemas.openxmlformats.org/officeDocument/2006/relationships/image" Target="../media/image24.jpg"/><Relationship Id="rId28" Type="http://schemas.openxmlformats.org/officeDocument/2006/relationships/image" Target="../media/image11.jpg"/><Relationship Id="rId10" Type="http://schemas.openxmlformats.org/officeDocument/2006/relationships/image" Target="../media/image21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4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7.jpg"/><Relationship Id="rId3" Type="http://schemas.openxmlformats.org/officeDocument/2006/relationships/image" Target="../media/image1.jpg"/><Relationship Id="rId21" Type="http://schemas.openxmlformats.org/officeDocument/2006/relationships/image" Target="../media/image22.jpg"/><Relationship Id="rId7" Type="http://schemas.openxmlformats.org/officeDocument/2006/relationships/image" Target="../media/image5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6.jpg"/><Relationship Id="rId2" Type="http://schemas.openxmlformats.org/officeDocument/2006/relationships/image" Target="../media/image21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0.jpg"/><Relationship Id="rId24" Type="http://schemas.openxmlformats.org/officeDocument/2006/relationships/image" Target="../media/image25.jpg"/><Relationship Id="rId5" Type="http://schemas.openxmlformats.org/officeDocument/2006/relationships/image" Target="../media/image3.jpg"/><Relationship Id="rId15" Type="http://schemas.openxmlformats.org/officeDocument/2006/relationships/image" Target="../media/image15.jpg"/><Relationship Id="rId23" Type="http://schemas.openxmlformats.org/officeDocument/2006/relationships/image" Target="../media/image24.jpg"/><Relationship Id="rId28" Type="http://schemas.openxmlformats.org/officeDocument/2006/relationships/image" Target="../media/image11.jpg"/><Relationship Id="rId10" Type="http://schemas.openxmlformats.org/officeDocument/2006/relationships/image" Target="../media/image8.jpg"/><Relationship Id="rId19" Type="http://schemas.openxmlformats.org/officeDocument/2006/relationships/image" Target="../media/image19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4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7.jpg"/><Relationship Id="rId3" Type="http://schemas.openxmlformats.org/officeDocument/2006/relationships/image" Target="../media/image2.jpg"/><Relationship Id="rId21" Type="http://schemas.openxmlformats.org/officeDocument/2006/relationships/image" Target="../media/image22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6.jp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5.jpg"/><Relationship Id="rId32" Type="http://schemas.openxmlformats.org/officeDocument/2006/relationships/image" Target="../media/image42.pn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23" Type="http://schemas.openxmlformats.org/officeDocument/2006/relationships/image" Target="../media/image24.jpg"/><Relationship Id="rId28" Type="http://schemas.openxmlformats.org/officeDocument/2006/relationships/image" Target="../media/image11.jpg"/><Relationship Id="rId10" Type="http://schemas.openxmlformats.org/officeDocument/2006/relationships/image" Target="../media/image21.jpg"/><Relationship Id="rId19" Type="http://schemas.openxmlformats.org/officeDocument/2006/relationships/image" Target="../media/image19.jpg"/><Relationship Id="rId31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4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Relationship Id="rId3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7.jpg"/><Relationship Id="rId3" Type="http://schemas.openxmlformats.org/officeDocument/2006/relationships/image" Target="../media/image1.jpg"/><Relationship Id="rId21" Type="http://schemas.openxmlformats.org/officeDocument/2006/relationships/image" Target="../media/image20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6.jpg"/><Relationship Id="rId25" Type="http://schemas.openxmlformats.org/officeDocument/2006/relationships/image" Target="../media/image26.jpg"/><Relationship Id="rId2" Type="http://schemas.openxmlformats.org/officeDocument/2006/relationships/image" Target="../media/image22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21.jpg"/><Relationship Id="rId24" Type="http://schemas.openxmlformats.org/officeDocument/2006/relationships/image" Target="../media/image25.jpg"/><Relationship Id="rId5" Type="http://schemas.openxmlformats.org/officeDocument/2006/relationships/image" Target="../media/image3.jpg"/><Relationship Id="rId15" Type="http://schemas.openxmlformats.org/officeDocument/2006/relationships/image" Target="../media/image14.jpg"/><Relationship Id="rId23" Type="http://schemas.openxmlformats.org/officeDocument/2006/relationships/image" Target="../media/image24.jpg"/><Relationship Id="rId28" Type="http://schemas.openxmlformats.org/officeDocument/2006/relationships/image" Target="../media/image11.jpg"/><Relationship Id="rId10" Type="http://schemas.openxmlformats.org/officeDocument/2006/relationships/image" Target="../media/image8.jpg"/><Relationship Id="rId19" Type="http://schemas.openxmlformats.org/officeDocument/2006/relationships/image" Target="../media/image1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3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9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7.jpg"/><Relationship Id="rId3" Type="http://schemas.openxmlformats.org/officeDocument/2006/relationships/image" Target="../media/image2.jpg"/><Relationship Id="rId21" Type="http://schemas.openxmlformats.org/officeDocument/2006/relationships/image" Target="../media/image22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6.jp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5.jpg"/><Relationship Id="rId32" Type="http://schemas.openxmlformats.org/officeDocument/2006/relationships/image" Target="../media/image48.jp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23" Type="http://schemas.openxmlformats.org/officeDocument/2006/relationships/image" Target="../media/image24.jpg"/><Relationship Id="rId28" Type="http://schemas.openxmlformats.org/officeDocument/2006/relationships/image" Target="../media/image11.jpg"/><Relationship Id="rId10" Type="http://schemas.openxmlformats.org/officeDocument/2006/relationships/image" Target="../media/image21.jpg"/><Relationship Id="rId19" Type="http://schemas.openxmlformats.org/officeDocument/2006/relationships/image" Target="../media/image19.jpg"/><Relationship Id="rId31" Type="http://schemas.openxmlformats.org/officeDocument/2006/relationships/image" Target="../media/image47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4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Relationship Id="rId30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7.jpg"/><Relationship Id="rId3" Type="http://schemas.openxmlformats.org/officeDocument/2006/relationships/image" Target="../media/image1.jpg"/><Relationship Id="rId21" Type="http://schemas.openxmlformats.org/officeDocument/2006/relationships/image" Target="../media/image20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6.jpg"/><Relationship Id="rId25" Type="http://schemas.openxmlformats.org/officeDocument/2006/relationships/image" Target="../media/image26.jpg"/><Relationship Id="rId2" Type="http://schemas.openxmlformats.org/officeDocument/2006/relationships/image" Target="../media/image23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21.jpg"/><Relationship Id="rId24" Type="http://schemas.openxmlformats.org/officeDocument/2006/relationships/image" Target="../media/image25.jpg"/><Relationship Id="rId5" Type="http://schemas.openxmlformats.org/officeDocument/2006/relationships/image" Target="../media/image3.jpg"/><Relationship Id="rId15" Type="http://schemas.openxmlformats.org/officeDocument/2006/relationships/image" Target="../media/image14.jpg"/><Relationship Id="rId23" Type="http://schemas.openxmlformats.org/officeDocument/2006/relationships/image" Target="../media/image24.jpg"/><Relationship Id="rId28" Type="http://schemas.openxmlformats.org/officeDocument/2006/relationships/image" Target="../media/image11.jpg"/><Relationship Id="rId10" Type="http://schemas.openxmlformats.org/officeDocument/2006/relationships/image" Target="../media/image8.jpg"/><Relationship Id="rId19" Type="http://schemas.openxmlformats.org/officeDocument/2006/relationships/image" Target="../media/image1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3.jpg"/><Relationship Id="rId22" Type="http://schemas.openxmlformats.org/officeDocument/2006/relationships/image" Target="../media/image22.jpg"/><Relationship Id="rId27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43" y="5758126"/>
            <a:ext cx="1348657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-36512" y="1196872"/>
            <a:ext cx="1172138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70" y="0"/>
            <a:ext cx="1460518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84" y="0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6313418" y="5661256"/>
            <a:ext cx="1498942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36598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6444208" y="7275"/>
            <a:ext cx="1203801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1331640" y="718"/>
            <a:ext cx="1985811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441853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733256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89" y="1052736"/>
            <a:ext cx="1447423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264"/>
            <a:ext cx="1032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7655118" y="3573136"/>
            <a:ext cx="1474194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33256"/>
            <a:ext cx="1175442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1403648" y="5805376"/>
            <a:ext cx="1504336" cy="100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805384"/>
            <a:ext cx="1447423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18" y="4653256"/>
            <a:ext cx="1440000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33256"/>
            <a:ext cx="1441856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165000" cy="10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76872"/>
            <a:ext cx="1260000" cy="126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 flipH="1">
            <a:off x="4458397" y="-27384"/>
            <a:ext cx="1985811" cy="108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764704"/>
            <a:ext cx="7344816" cy="15839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АБЕТКА </a:t>
            </a:r>
            <a:r>
              <a:rPr lang="uk-UA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ЗДОРОВ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’</a:t>
            </a:r>
            <a:r>
              <a:rPr lang="uk-UA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Я</a:t>
            </a:r>
            <a:endParaRPr lang="ru-RU" sz="1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6" name="Скругленный прямоугольник 2"/>
          <p:cNvSpPr/>
          <p:nvPr/>
        </p:nvSpPr>
        <p:spPr>
          <a:xfrm>
            <a:off x="828280" y="2399493"/>
            <a:ext cx="7344816" cy="16775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ВІТАМІНИ</a:t>
            </a:r>
            <a:endParaRPr lang="ru-RU" sz="1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29" name="Скругленный прямоугольник 2"/>
          <p:cNvSpPr/>
          <p:nvPr/>
        </p:nvSpPr>
        <p:spPr>
          <a:xfrm>
            <a:off x="839241" y="4149445"/>
            <a:ext cx="7344816" cy="15366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ЇЖА, </a:t>
            </a:r>
            <a:endParaRPr lang="en-US" sz="3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algn="ctr"/>
            <a:r>
              <a:rPr lang="uk-UA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КОРИСНА ДЛЯ ЗДОРОВ</a:t>
            </a:r>
            <a:r>
              <a:rPr lang="en-US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’</a:t>
            </a:r>
            <a:r>
              <a:rPr lang="uk-UA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Я</a:t>
            </a:r>
            <a:endParaRPr lang="ru-RU" sz="11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r="16579"/>
          <a:stretch/>
        </p:blipFill>
        <p:spPr>
          <a:xfrm>
            <a:off x="2900484" y="2022924"/>
            <a:ext cx="3154960" cy="3032802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583" y="301805"/>
            <a:ext cx="1938822" cy="174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4" y="4983955"/>
            <a:ext cx="2352675" cy="1762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065">
            <a:off x="4646207" y="217844"/>
            <a:ext cx="2329482" cy="165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97" y="4639084"/>
            <a:ext cx="3201428" cy="203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147">
            <a:off x="6954044" y="120278"/>
            <a:ext cx="1914128" cy="210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8" y="2675744"/>
            <a:ext cx="2081506" cy="18376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35">
            <a:off x="281500" y="301917"/>
            <a:ext cx="1754129" cy="15014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07865"/>
            <a:ext cx="2495550" cy="1838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3">
            <a:off x="6474442" y="2657113"/>
            <a:ext cx="2159255" cy="150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2093216"/>
            <a:ext cx="5260006" cy="31560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050243" y="2852124"/>
            <a:ext cx="42300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ВІТАМІН 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СПРИЯЄ РОСТУ ТА ФОРМУВАННЮ ЗУБІВ ТА КІСТОК.</a:t>
            </a:r>
            <a:endParaRPr lang="ru-RU" sz="2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47" y="1815592"/>
            <a:ext cx="4347876" cy="260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18587"/>
            <a:ext cx="3086297" cy="2549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50741"/>
            <a:ext cx="3240360" cy="188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6634">
            <a:off x="6456039" y="2073108"/>
            <a:ext cx="2110854" cy="22246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39" y="2920777"/>
            <a:ext cx="1972101" cy="1703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6" y="388861"/>
            <a:ext cx="3932701" cy="2551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23" y="228334"/>
            <a:ext cx="4191285" cy="17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43" y="5758126"/>
            <a:ext cx="1348657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-36512" y="1196872"/>
            <a:ext cx="1172138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70" y="0"/>
            <a:ext cx="1460518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84" y="0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6313418" y="5661256"/>
            <a:ext cx="1498942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36598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6444208" y="7275"/>
            <a:ext cx="1203801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1331640" y="718"/>
            <a:ext cx="1985811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441853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733256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89" y="1052736"/>
            <a:ext cx="1447423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264"/>
            <a:ext cx="1032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7655118" y="3573136"/>
            <a:ext cx="1474194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33256"/>
            <a:ext cx="1175442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1403648" y="5805376"/>
            <a:ext cx="1504336" cy="100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805384"/>
            <a:ext cx="1447423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18" y="4653256"/>
            <a:ext cx="1440000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33256"/>
            <a:ext cx="1441856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165000" cy="10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276872"/>
            <a:ext cx="1260000" cy="126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 flipH="1">
            <a:off x="4458397" y="-27384"/>
            <a:ext cx="1985811" cy="108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764704"/>
            <a:ext cx="7344816" cy="15839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Будьте ЗДОРОВІ</a:t>
            </a:r>
            <a:endParaRPr lang="ru-RU" sz="5400" dirty="0">
              <a:solidFill>
                <a:prstClr val="white"/>
              </a:solidFill>
              <a:latin typeface="Segoe Print" pitchFamily="2" charset="0"/>
            </a:endParaRPr>
          </a:p>
        </p:txBody>
      </p:sp>
      <p:sp>
        <p:nvSpPr>
          <p:cNvPr id="26" name="Скругленный прямоугольник 2"/>
          <p:cNvSpPr/>
          <p:nvPr/>
        </p:nvSpPr>
        <p:spPr>
          <a:xfrm>
            <a:off x="828280" y="2399493"/>
            <a:ext cx="7344816" cy="16775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Вживайте </a:t>
            </a:r>
            <a:r>
              <a:rPr lang="uk-UA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ЇЖу</a:t>
            </a:r>
            <a:r>
              <a:rPr lang="uk-UA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, 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algn="ctr"/>
            <a:r>
              <a:rPr lang="uk-UA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КОРИСНу</a:t>
            </a:r>
            <a:r>
              <a:rPr lang="uk-UA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ДЛЯ ЗДОРОВ</a:t>
            </a:r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’</a:t>
            </a:r>
            <a:r>
              <a:rPr lang="uk-UA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Я</a:t>
            </a:r>
            <a:endParaRPr lang="ru-RU" dirty="0">
              <a:solidFill>
                <a:prstClr val="white"/>
              </a:solidFill>
              <a:latin typeface="Segoe Print" pitchFamily="2" charset="0"/>
            </a:endParaRPr>
          </a:p>
        </p:txBody>
      </p:sp>
      <p:sp>
        <p:nvSpPr>
          <p:cNvPr id="29" name="Скругленный прямоугольник 2"/>
          <p:cNvSpPr/>
          <p:nvPr/>
        </p:nvSpPr>
        <p:spPr>
          <a:xfrm>
            <a:off x="839241" y="4149445"/>
            <a:ext cx="7344816" cy="15366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prstClr val="white"/>
                </a:solidFill>
                <a:latin typeface="Segoe Print" pitchFamily="2" charset="0"/>
              </a:rPr>
              <a:t>Дякуємо за увагу!</a:t>
            </a:r>
          </a:p>
          <a:p>
            <a:pPr algn="ctr"/>
            <a:r>
              <a:rPr lang="uk-UA" sz="4400" b="1" dirty="0" smtClean="0">
                <a:solidFill>
                  <a:prstClr val="white"/>
                </a:solidFill>
                <a:latin typeface="Segoe Print" pitchFamily="2" charset="0"/>
              </a:rPr>
              <a:t>До нових зустрічей!</a:t>
            </a:r>
            <a:endParaRPr lang="ru-RU" sz="4400" b="1" dirty="0">
              <a:solidFill>
                <a:prstClr val="white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55576" y="1124744"/>
            <a:ext cx="7652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ВІТАМІНИ – </a:t>
            </a:r>
            <a:r>
              <a:rPr lang="uk-UA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РЕЧОВИНИ, НЕОБХІДНІ ДЛЯ ЖИТТЯ ЛЮДИНИ, ЇЇ РОСТУ ТА РОЗВИТКУ.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9592" y="2905780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ІСНУЄ БАГАТО ВІТАМІНІВ;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4941" y="3556173"/>
            <a:ext cx="7652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ДЛЯ ЗРУЧНОСТІ ЇХ НАЗИВАЮТЬ БУКВАМИ ЛАТИНСЬКОГО АЛФАВІТУ: А, В, С;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9494" y="4995173"/>
            <a:ext cx="765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ВОНИ МІСТЯТЬСЯ У ПРОДУКТАХ ХАРЧУВАННЯ.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7" y="950609"/>
            <a:ext cx="3641101" cy="26944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987824" y="984157"/>
            <a:ext cx="53664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ВІТАМІН А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ВПЛИВАЄ НА РІСТ ДИТЯЧОГО ОРГАНІЗМУ, ПІДВИЩУЄ ЙОГО СТІЙКІСТЬ ДО ІНФЕКЦІЙНИХ ЗАХВОРЮВАНЬ ТА РОЗВИТКУ.</a:t>
            </a:r>
            <a:endParaRPr lang="ru-RU" sz="2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6116" y="4149080"/>
            <a:ext cx="76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ЯКЩО ЙОГО НЕ ВИСТАЧАЄ В ЇЖІ, ДІТИ ХВОРІЮТЬ І ПОГАНО РОСТУТЬ.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584" y="5046275"/>
            <a:ext cx="76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ДОБОВА НОРМА ВІТАМІНУ А – 1 МГ.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641101" cy="2694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9"/>
          <a:stretch/>
        </p:blipFill>
        <p:spPr>
          <a:xfrm>
            <a:off x="2925858" y="4588377"/>
            <a:ext cx="3044952" cy="838972"/>
          </a:xfrm>
          <a:prstGeom prst="rect">
            <a:avLst/>
          </a:prstGeom>
        </p:spPr>
      </p:pic>
      <p:pic>
        <p:nvPicPr>
          <p:cNvPr id="6" name="Picture 16" descr="помідор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16" y="2428761"/>
            <a:ext cx="1747434" cy="219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36" y="4741509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" y="4855478"/>
            <a:ext cx="2352675" cy="1943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48" y="5188704"/>
            <a:ext cx="2800350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73" y="4741509"/>
            <a:ext cx="1943100" cy="2047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86" y="188104"/>
            <a:ext cx="2117189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22" y="13848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147">
            <a:off x="6954044" y="120278"/>
            <a:ext cx="1914128" cy="210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535">
            <a:off x="40010" y="288227"/>
            <a:ext cx="2562225" cy="1781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1" b="1"/>
          <a:stretch/>
        </p:blipFill>
        <p:spPr>
          <a:xfrm>
            <a:off x="341355" y="2780927"/>
            <a:ext cx="2527897" cy="1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85564" y="989456"/>
            <a:ext cx="765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ВІТАМІН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uk-UA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МІСТИТЬСЯ ЩЕ В ТАКИХ ПРОДУКТАХ: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1884" y="2249136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Печінка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1883" y="3424590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Апельсин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1869" y="4859950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Обліпиха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70" y="1699828"/>
            <a:ext cx="2495735" cy="1316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290" b="89071" l="2182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71" y="2582904"/>
            <a:ext cx="2808312" cy="18688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65" y="3776390"/>
            <a:ext cx="2511083" cy="21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3791" r="13389" b="8017"/>
          <a:stretch/>
        </p:blipFill>
        <p:spPr>
          <a:xfrm>
            <a:off x="1079746" y="888888"/>
            <a:ext cx="2604038" cy="27720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987824" y="984157"/>
            <a:ext cx="5366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ВІТАМІН </a:t>
            </a:r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ВПЛИВАЄ НА ПЕРЕБІГ БАГАТЬОХ ПРОЦЕСІВ ОБМІНУ РЕЧОВИН ТА ДІЯЛЬНОСТІ НЕРВОВОЇ СИСТЕМИ.</a:t>
            </a:r>
            <a:endParaRPr lang="ru-RU" sz="2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7008" y="3753096"/>
            <a:ext cx="765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 РАЗІ ДИФІЦИТУ ВІТАМІНУ В ПОЧИНАЄТЬСЯ ПОРУШЕННЯ ДІЯЛЬНОСТІ НЕРВОВОЇ СИСТЕМИ.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445" y="5027675"/>
            <a:ext cx="765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 РАЗІ ДИФІЦИТУ В ЇЖІ ДАНОГО ВІТАМІНУ РОЗВИВАЄТЬСЯ ХВОРОБА 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БЕРІ-БЕРІ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”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>
          <a:xfrm>
            <a:off x="2470584" y="1761195"/>
            <a:ext cx="4134670" cy="303895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467" y="3859146"/>
            <a:ext cx="2842166" cy="262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065">
            <a:off x="6072464" y="559163"/>
            <a:ext cx="2866112" cy="203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6"/>
          <a:stretch/>
        </p:blipFill>
        <p:spPr>
          <a:xfrm rot="20344330">
            <a:off x="501982" y="643772"/>
            <a:ext cx="3399718" cy="21235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50" y="4077072"/>
            <a:ext cx="3600400" cy="26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85564" y="989456"/>
            <a:ext cx="765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ВІТАМІН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B </a:t>
            </a:r>
            <a:r>
              <a:rPr lang="uk-UA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МІСТИТЬСЯ ЩЕ В ТАКИХ ПРОДУКТАХ: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1884" y="2128517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Бобах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999" y="2771115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Сої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8146" y="3371045"/>
            <a:ext cx="765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Квасолі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147" y="3914101"/>
            <a:ext cx="514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Гречаній, перловій, </a:t>
            </a:r>
          </a:p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вівсяній, рисовій крупах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8556" y="4968189"/>
            <a:ext cx="765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Пшеничному та </a:t>
            </a:r>
          </a:p>
          <a:p>
            <a:pPr marL="457200" indent="-457200" algn="just">
              <a:buBlip>
                <a:blip r:embed="rId24"/>
              </a:buBlip>
            </a:pPr>
            <a:r>
              <a:rPr lang="uk-UA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житньому </a:t>
            </a:r>
            <a:r>
              <a:rPr lang="uk-UA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хлібі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82" y="1375341"/>
            <a:ext cx="2445860" cy="14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6" y="2051115"/>
            <a:ext cx="2163380" cy="14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6" y="3637168"/>
            <a:ext cx="1718953" cy="14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clrChange>
              <a:clrFrom>
                <a:srgbClr val="ECDFF1"/>
              </a:clrFrom>
              <a:clrTo>
                <a:srgbClr val="ECD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19" y="4888044"/>
            <a:ext cx="144185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18430"/>
          <a:stretch/>
        </p:blipFill>
        <p:spPr>
          <a:xfrm>
            <a:off x="942278" y="832408"/>
            <a:ext cx="2578832" cy="27031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7" y="6093296"/>
            <a:ext cx="899105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7026"/>
          <a:stretch/>
        </p:blipFill>
        <p:spPr>
          <a:xfrm>
            <a:off x="35576" y="764704"/>
            <a:ext cx="720000" cy="663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54" y="0"/>
            <a:ext cx="973679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058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4394"/>
          <a:stretch/>
        </p:blipFill>
        <p:spPr>
          <a:xfrm>
            <a:off x="5580112" y="6093376"/>
            <a:ext cx="936839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20000" cy="83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9"/>
          <a:stretch/>
        </p:blipFill>
        <p:spPr>
          <a:xfrm>
            <a:off x="2843808" y="0"/>
            <a:ext cx="802534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r="8534"/>
          <a:stretch/>
        </p:blipFill>
        <p:spPr>
          <a:xfrm>
            <a:off x="5893979" y="29899"/>
            <a:ext cx="1323874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70"/>
            <a:ext cx="972973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28" y="6093376"/>
            <a:ext cx="720000" cy="7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720000" cy="753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384015" y="1605381"/>
            <a:ext cx="720000" cy="527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93376"/>
            <a:ext cx="783628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857"/>
          <a:stretch/>
        </p:blipFill>
        <p:spPr>
          <a:xfrm>
            <a:off x="2057314" y="6093296"/>
            <a:ext cx="1074526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3296"/>
            <a:ext cx="964949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2240928"/>
            <a:ext cx="72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02" y="2817687"/>
            <a:ext cx="720000" cy="539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720000" cy="6674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36" y="836792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9" y="44704"/>
            <a:ext cx="887525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-36512" y="6093296"/>
            <a:ext cx="983368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076"/>
          <a:stretch/>
        </p:blipFill>
        <p:spPr>
          <a:xfrm>
            <a:off x="8280272" y="6077842"/>
            <a:ext cx="792088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" y="3844160"/>
            <a:ext cx="794019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>
          <a:xfrm>
            <a:off x="7503181" y="6138000"/>
            <a:ext cx="885243" cy="72000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6124146"/>
            <a:ext cx="964949" cy="720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35" y="-20870"/>
            <a:ext cx="1120001" cy="72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" y="14950"/>
            <a:ext cx="1076089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14950"/>
            <a:ext cx="964949" cy="72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1366" r="5359" b="1366"/>
          <a:stretch/>
        </p:blipFill>
        <p:spPr>
          <a:xfrm>
            <a:off x="8419979" y="4197669"/>
            <a:ext cx="720000" cy="52747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33216"/>
            <a:ext cx="720000" cy="540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481983"/>
            <a:ext cx="720000" cy="53930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429080"/>
            <a:ext cx="720000" cy="720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" y="4561733"/>
            <a:ext cx="720000" cy="83023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5391972"/>
            <a:ext cx="720000" cy="66746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778964" y="1324599"/>
            <a:ext cx="42300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ВІТАМІН С</a:t>
            </a:r>
            <a:r>
              <a:rPr lang="uk-UA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uk-UA" sz="2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ВІДІГРАЄ ВАЖЛИВУ РОЛЬ У ЖИТТІ НАШОГО ОРГАНІЗМУ.</a:t>
            </a:r>
            <a:endParaRPr lang="ru-RU" sz="2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5159" y="3351717"/>
            <a:ext cx="7748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 РАЗІ ЙОГО ДИФІЦИТУ ЗМЕНШУЄТЬСЯ МІЦНІСТЬ ДРІБНИХ КРОВОНОСНИХ СУДИН, ВИНИКАЮТЬ КРАПЧАСТІ КРОВОВИЛИВИ, КРОВОТОЧИВІСТЬ ЯСЕН, ОСОБЛИВО ПІД ЧАС ЧИЩЕННЯ ЗУБІВ.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604" y="5336279"/>
            <a:ext cx="76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4"/>
              </a:buBlip>
            </a:pP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ПРИ ВІДСУТНОСТІ ВІТАМІНУ С ВИНИКАЄ ХВОРОБА – </a:t>
            </a:r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ЦИНГА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232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NOUT</cp:lastModifiedBy>
  <cp:revision>25</cp:revision>
  <dcterms:created xsi:type="dcterms:W3CDTF">2014-10-20T00:24:22Z</dcterms:created>
  <dcterms:modified xsi:type="dcterms:W3CDTF">2018-08-15T20:25:17Z</dcterms:modified>
</cp:coreProperties>
</file>